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77" r:id="rId2"/>
    <p:sldId id="286" r:id="rId3"/>
    <p:sldId id="285" r:id="rId4"/>
    <p:sldId id="278" r:id="rId5"/>
    <p:sldId id="279" r:id="rId6"/>
    <p:sldId id="280" r:id="rId7"/>
    <p:sldId id="281" r:id="rId8"/>
    <p:sldId id="282" r:id="rId9"/>
    <p:sldId id="283" r:id="rId10"/>
    <p:sldId id="266" r:id="rId11"/>
    <p:sldId id="276" r:id="rId12"/>
    <p:sldId id="270" r:id="rId13"/>
    <p:sldId id="269" r:id="rId14"/>
    <p:sldId id="268" r:id="rId15"/>
    <p:sldId id="267" r:id="rId16"/>
    <p:sldId id="287" r:id="rId17"/>
    <p:sldId id="288" r:id="rId18"/>
    <p:sldId id="263" r:id="rId19"/>
    <p:sldId id="289" r:id="rId20"/>
    <p:sldId id="271" r:id="rId21"/>
    <p:sldId id="272" r:id="rId22"/>
    <p:sldId id="273" r:id="rId23"/>
    <p:sldId id="274" r:id="rId24"/>
    <p:sldId id="275" r:id="rId25"/>
  </p:sldIdLst>
  <p:sldSz cx="14630400" cy="8229600"/>
  <p:notesSz cx="8229600" cy="14630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attrocento Bold" panose="020B0604020202020204" charset="0"/>
      <p:regular r:id="rId31"/>
    </p:embeddedFont>
    <p:embeddedFont>
      <p:font typeface="Quattrocento" panose="020B0604020202020204" charset="0"/>
      <p:regular r:id="rId32"/>
      <p:bold r:id="rId33"/>
    </p:embeddedFont>
    <p:embeddedFont>
      <p:font typeface="Cambria Math" panose="02040503050406030204" pitchFamily="18" charset="0"/>
      <p:regular r:id="rId34"/>
    </p:embeddedFont>
    <p:embeddedFont>
      <p:font typeface="TT Rounds Condensed" panose="020B0604020202020204" charset="0"/>
      <p:regular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Algorithm-2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xmlns="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Scaler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xmlns="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:a16="http://schemas.microsoft.com/office/drawing/2014/main" xmlns="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8" y="2794000"/>
            <a:ext cx="11282203" cy="5435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xmlns="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Algorithm-3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Algorithm-4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data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similarity 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between two input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′, which is a Radial </a:t>
                </a:r>
                <a:r>
                  <a:rPr lang="en-GB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basis function</a:t>
                </a:r>
                <a:endParaRPr lang="en-GB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x−x′∥^2 is the squared Euclidean distance between the two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′:</a:t>
                </a:r>
                <a:endParaRPr lang="en-GB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</a:t>
                </a:r>
                <a:r>
                  <a:rPr lang="el-GR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</a:t>
                </a: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  <a:endParaRPr lang="en-US" sz="4400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  <a:endParaRPr lang="en-US" sz="4400" u="sng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condition where the kidneys progressively lose their ability to function properly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Algorithm-1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:a16="http://schemas.microsoft.com/office/drawing/2014/main" xmlns="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1194</Words>
  <Application>Microsoft Office PowerPoint</Application>
  <PresentationFormat>Custom</PresentationFormat>
  <Paragraphs>269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Quattrocento Bold</vt:lpstr>
      <vt:lpstr>Quattrocento</vt:lpstr>
      <vt:lpstr>Cambria Math</vt:lpstr>
      <vt:lpstr>Arial</vt:lpstr>
      <vt:lpstr>TT Rounds Condensed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12</cp:revision>
  <dcterms:created xsi:type="dcterms:W3CDTF">2024-12-14T15:19:09Z</dcterms:created>
  <dcterms:modified xsi:type="dcterms:W3CDTF">2024-12-14T20:38:35Z</dcterms:modified>
</cp:coreProperties>
</file>